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8.jpg"/><Relationship Id="rId5" Type="http://schemas.openxmlformats.org/officeDocument/2006/relationships/image" Target="../media/image11.jpg"/><Relationship Id="rId6" Type="http://schemas.openxmlformats.org/officeDocument/2006/relationships/image" Target="../media/image10.jpg"/><Relationship Id="rId7" Type="http://schemas.openxmlformats.org/officeDocument/2006/relationships/image" Target="../media/image9.jpg"/><Relationship Id="rId8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30800" y="-44375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EasyTrace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30800" y="3247625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Trazador de rutas simplificadas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Descripción del proyecto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EasyTrace es una app en la cual existen 3 actores que manipulan su funcionalidad,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Con estos perfiles los usuarios </a:t>
            </a:r>
            <a:r>
              <a:rPr lang="es"/>
              <a:t>interactúan</a:t>
            </a:r>
            <a:r>
              <a:rPr lang="es"/>
              <a:t> </a:t>
            </a:r>
            <a:r>
              <a:rPr lang="es"/>
              <a:t>según</a:t>
            </a:r>
            <a:r>
              <a:rPr lang="es"/>
              <a:t> las ordenes de compra que se generen,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General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Interfaz simple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Experiencia del usuario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Rutas </a:t>
            </a: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Rápidas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App Limpia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921375" y="10578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Alcance del proyecto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Muestras de proyectos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Nombre del proyecto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Escribe aquí tu texto Escribe aquí tu texto Escribe aquí tu texto Escribe aquí tu texto Escribe aquí tu texto</a:t>
            </a:r>
            <a:endParaRPr/>
          </a:p>
        </p:txBody>
      </p:sp>
      <p:pic>
        <p:nvPicPr>
          <p:cNvPr descr="Ordenador portátil Chromebook abierto"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102" name="Google Shape;102;p18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104" name="Google Shape;1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sta lateral en primer plano de una mano pulsando el botón de un mezclador de audio" id="113" name="Google Shape;113;p19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s cámaras antiguas sobre una estantería de madera" id="114" name="Google Shape;114;p19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lano artístico visto desde arriba de una taza blanca de café color caramelo sobre un fondo rojo" id="115" name="Google Shape;115;p19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Nombre del proyecto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Escribe aquí tu texto Escribe aquí tu texto Escribe aquí tu texto Escribe aquí tu texto Escribe aquí tu texto</a:t>
            </a:r>
            <a:endParaRPr sz="1200"/>
          </a:p>
        </p:txBody>
      </p:sp>
      <p:pic>
        <p:nvPicPr>
          <p:cNvPr descr="Altavoz de ordenador redondo y moderno" id="118" name="Google Shape;118;p19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Nombre del proyecto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20" name="Google Shape;120;p19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Escribe aquí tu texto Escribe aquí tu texto Escribe aquí tu texto Escribe aquí tu texto Escribe aquí tu texto</a:t>
            </a:r>
            <a:endParaRPr sz="1200"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2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Trayectoria profesional</a:t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Director de Experiencia del usuario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Septiembre del 20XX-Presente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Diseñador sénior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Septiembre del 20XX-Agosto del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Diseñador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Empresa, Ciudad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Junio del 20XX-Julio del 20XX</a:t>
            </a:r>
            <a:endParaRPr sz="1500"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